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1"/>
            </a:gs>
            <a:gs pos="100000">
              <a:srgbClr val="93939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3048000" y="1143000"/>
            <a:ext cx="287527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A04400"/>
                </a:solidFill>
                <a:latin typeface="Calibri"/>
                <a:ea typeface="Calibri"/>
                <a:cs typeface="Calibri"/>
                <a:sym typeface="Calibri"/>
              </a:rPr>
              <a:t>Welcome</a:t>
            </a:r>
            <a:endParaRPr b="1" i="0" sz="5400" u="none" cap="none" strike="noStrike">
              <a:solidFill>
                <a:srgbClr val="A04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3962400" y="2819400"/>
            <a:ext cx="97719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endParaRPr b="1" i="0" sz="5400" u="none" cap="none" strike="noStrike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1905000" y="4267200"/>
            <a:ext cx="540391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FFA15D"/>
                </a:solidFill>
                <a:latin typeface="Calibri"/>
                <a:ea typeface="Calibri"/>
                <a:cs typeface="Calibri"/>
                <a:sym typeface="Calibri"/>
              </a:rPr>
              <a:t>“KidSmile Teddy”</a:t>
            </a:r>
            <a:endParaRPr b="1" i="0" sz="5400" u="none" cap="none" strike="noStrike">
              <a:solidFill>
                <a:srgbClr val="FFA1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2819400" y="6019800"/>
            <a:ext cx="297523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Name : Jumbo Teddy 017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Size : 4.5 feet,5.5 Feet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Color : Brown,Blue, Red,Pink </a:t>
            </a:r>
            <a:endParaRPr b="1" i="1" sz="180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4667250"/>
            <a:ext cx="302895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095500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0850" y="0"/>
            <a:ext cx="2343150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/>
        </p:nvSpPr>
        <p:spPr>
          <a:xfrm>
            <a:off x="0" y="2895600"/>
            <a:ext cx="20084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Name : Mickey 018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Size : 30Cm,60Cm</a:t>
            </a:r>
            <a:endParaRPr b="1" i="1" sz="180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3"/>
          <p:cNvSpPr/>
          <p:nvPr/>
        </p:nvSpPr>
        <p:spPr>
          <a:xfrm>
            <a:off x="6705600" y="3048000"/>
            <a:ext cx="2438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Name : Pikachu 019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Size : 30Cm,60Cm</a:t>
            </a:r>
            <a:endParaRPr b="1" i="1" sz="180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3"/>
          <p:cNvSpPr/>
          <p:nvPr/>
        </p:nvSpPr>
        <p:spPr>
          <a:xfrm>
            <a:off x="6248400" y="57912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Name : Red Heart 020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Size : 30Cm,60Cm</a:t>
            </a:r>
            <a:endParaRPr b="1" i="1" sz="180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0"/>
            <a:ext cx="46482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886200"/>
            <a:ext cx="199072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4200" y="3905250"/>
            <a:ext cx="2209800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0" y="0"/>
            <a:ext cx="23610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Name : white Tiger021</a:t>
            </a:r>
            <a:b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Size : 108CM</a:t>
            </a:r>
            <a:endParaRPr b="1" i="1" sz="180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1981200" y="6211669"/>
            <a:ext cx="19207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:Gorilla 022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: 50CM</a:t>
            </a:r>
            <a:endParaRPr b="1"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5029200" y="3962400"/>
            <a:ext cx="227916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Name : Ganesh 023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Size :35CM</a:t>
            </a:r>
            <a:endParaRPr b="1" i="1" sz="180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124200" cy="37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200" y="3267075"/>
            <a:ext cx="2971800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/>
          <p:nvPr/>
        </p:nvSpPr>
        <p:spPr>
          <a:xfrm>
            <a:off x="3810000" y="914400"/>
            <a:ext cx="443191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 cap="none">
                <a:latin typeface="Calibri"/>
                <a:ea typeface="Calibri"/>
                <a:cs typeface="Calibri"/>
                <a:sym typeface="Calibri"/>
              </a:rPr>
              <a:t>Tom AND Jerry</a:t>
            </a:r>
            <a:endParaRPr b="1" sz="5400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0" y="3810000"/>
            <a:ext cx="25331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Name : Jerry 024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Size : 8 inches</a:t>
            </a:r>
            <a:endParaRPr b="1" i="1" sz="180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3962400" y="6211669"/>
            <a:ext cx="22098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Name : Tom 025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Size : 8 inches</a:t>
            </a:r>
            <a:endParaRPr b="1" i="1" sz="180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962525" cy="3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3257550"/>
            <a:ext cx="472440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1828800" y="4495800"/>
            <a:ext cx="21637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Name : Family Teddy</a:t>
            </a:r>
            <a:endParaRPr b="1" i="1" sz="180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913" y="981075"/>
            <a:ext cx="5210175" cy="48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/>
          <p:nvPr/>
        </p:nvSpPr>
        <p:spPr>
          <a:xfrm>
            <a:off x="2997531" y="2967335"/>
            <a:ext cx="314893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1" sz="5400" cap="none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0" y="152400"/>
            <a:ext cx="8571193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en-US" sz="1800">
                <a:solidFill>
                  <a:srgbClr val="4F6128"/>
                </a:solidFill>
                <a:latin typeface="Calibri"/>
                <a:ea typeface="Calibri"/>
                <a:cs typeface="Calibri"/>
                <a:sym typeface="Calibri"/>
              </a:rPr>
              <a:t>Dear Customer/Dealer,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4F612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1" sz="1800">
              <a:solidFill>
                <a:srgbClr val="4F61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4F6128"/>
                </a:solidFill>
                <a:latin typeface="Calibri"/>
                <a:ea typeface="Calibri"/>
                <a:cs typeface="Calibri"/>
                <a:sym typeface="Calibri"/>
              </a:rPr>
              <a:t>We are happy to render the service with our toys for various events organized by you. </a:t>
            </a:r>
            <a:endParaRPr b="1" i="1" sz="1800">
              <a:solidFill>
                <a:srgbClr val="4F61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rgbClr val="4F61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4F6128"/>
                </a:solidFill>
                <a:latin typeface="Calibri"/>
                <a:ea typeface="Calibri"/>
                <a:cs typeface="Calibri"/>
                <a:sym typeface="Calibri"/>
              </a:rPr>
              <a:t>Toys bring joy and happiness in whichever environment they were assembled. </a:t>
            </a:r>
            <a:endParaRPr b="1" i="1" sz="1800">
              <a:solidFill>
                <a:srgbClr val="4F61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rgbClr val="4F61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4F6128"/>
                </a:solidFill>
                <a:latin typeface="Calibri"/>
                <a:ea typeface="Calibri"/>
                <a:cs typeface="Calibri"/>
                <a:sym typeface="Calibri"/>
              </a:rPr>
              <a:t>We are trying to make your events little more energetic and grand with our smart toys.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3048000"/>
            <a:ext cx="35814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505200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0" y="3733800"/>
            <a:ext cx="243868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Name: Teddy001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Size : 75CM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Color : Pink, Blue Brown</a:t>
            </a:r>
            <a:endParaRPr i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1650" y="2782158"/>
            <a:ext cx="3562350" cy="407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6400800" y="1752600"/>
            <a:ext cx="238821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Name: White Teddy002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Size : 30CM,60Cm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Color: white</a:t>
            </a:r>
            <a:endParaRPr i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2590800" y="5334000"/>
            <a:ext cx="331334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Name : Tiger 003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Size : 32Cm,64CM,108CM,120Cm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Color: Brown</a:t>
            </a:r>
            <a:endParaRPr i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8731" y="0"/>
            <a:ext cx="4995269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733801"/>
            <a:ext cx="5365858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762000" y="762000"/>
            <a:ext cx="20574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Name : Lion 004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Size : 32cm,64cm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Color : Brown</a:t>
            </a:r>
            <a:endParaRPr i="1"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6248400" y="4648200"/>
            <a:ext cx="257115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Name : Dog 005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Size : 32CM,64cm,108CM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Color: black and brown</a:t>
            </a:r>
            <a:endParaRPr i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3810000" cy="366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6400" y="3151305"/>
            <a:ext cx="3657600" cy="370669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5029200" y="914400"/>
            <a:ext cx="186743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Name : Pooh 006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Size : 30CM,60Cm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1676400" y="4495800"/>
            <a:ext cx="307430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Name : White Heart Teddy 007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Size: 30Cm,60CM</a:t>
            </a:r>
            <a:endParaRPr i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28956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9400" y="0"/>
            <a:ext cx="2514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419600"/>
            <a:ext cx="28956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2700" y="4267200"/>
            <a:ext cx="27813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0" y="2438400"/>
            <a:ext cx="23229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Name : Caterpillar 008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Size : 100Cm</a:t>
            </a:r>
            <a:endParaRPr b="1" sz="180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6629400" y="2286000"/>
            <a:ext cx="19401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Name : Panda 009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Size : 30Cm,60cm</a:t>
            </a:r>
            <a:endParaRPr b="1" i="1" sz="180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0" y="3733800"/>
            <a:ext cx="18546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Name : Deer 010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Size : 25Cm,64Cm</a:t>
            </a:r>
            <a:endParaRPr b="1" i="1" sz="180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6324600" y="3581400"/>
            <a:ext cx="285017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Name: Hutch dog 011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Size : 32cm,64cm</a:t>
            </a:r>
            <a:endParaRPr b="1" i="1" sz="180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100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2600" y="4857750"/>
            <a:ext cx="35814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4953000" y="1600200"/>
            <a:ext cx="209345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Name : Tortoise 012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Size : 35Cm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Color : Green</a:t>
            </a:r>
            <a:endParaRPr b="1" i="1" sz="180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838200" y="4953000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Name : Tortoise 013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Size : 35Cm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Color : Green and yellow</a:t>
            </a:r>
            <a:endParaRPr b="1" i="1" sz="180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0"/>
            <a:ext cx="303847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733800"/>
            <a:ext cx="24765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8375" y="3714750"/>
            <a:ext cx="30956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6096000" y="1143000"/>
            <a:ext cx="343943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Name : M.Teddy 014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Size : 32CM,75CM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Color:  Blue, Pink, Brown, Red</a:t>
            </a:r>
            <a:endParaRPr b="1" i="1" sz="180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0" y="3124200"/>
            <a:ext cx="27889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Name : White Dog 015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Size : 30Cm</a:t>
            </a:r>
            <a:endParaRPr b="1" i="1" sz="180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3657600" y="6019800"/>
            <a:ext cx="2362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Name : Pretty Teddy 016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Size : 30Cm, 60CM</a:t>
            </a:r>
            <a:endParaRPr b="1" i="1" sz="180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